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12AE-2E77-864E-ADCC-EC45FB59F3A8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4A2C-F577-1146-9F5B-0C57AE392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7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12AE-2E77-864E-ADCC-EC45FB59F3A8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4A2C-F577-1146-9F5B-0C57AE392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2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12AE-2E77-864E-ADCC-EC45FB59F3A8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4A2C-F577-1146-9F5B-0C57AE392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9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12AE-2E77-864E-ADCC-EC45FB59F3A8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4A2C-F577-1146-9F5B-0C57AE392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0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12AE-2E77-864E-ADCC-EC45FB59F3A8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4A2C-F577-1146-9F5B-0C57AE392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0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12AE-2E77-864E-ADCC-EC45FB59F3A8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4A2C-F577-1146-9F5B-0C57AE392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12AE-2E77-864E-ADCC-EC45FB59F3A8}" type="datetimeFigureOut">
              <a:rPr lang="en-US" smtClean="0"/>
              <a:t>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4A2C-F577-1146-9F5B-0C57AE392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12AE-2E77-864E-ADCC-EC45FB59F3A8}" type="datetimeFigureOut">
              <a:rPr lang="en-US" smtClean="0"/>
              <a:t>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4A2C-F577-1146-9F5B-0C57AE392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6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12AE-2E77-864E-ADCC-EC45FB59F3A8}" type="datetimeFigureOut">
              <a:rPr lang="en-US" smtClean="0"/>
              <a:t>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4A2C-F577-1146-9F5B-0C57AE392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3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12AE-2E77-864E-ADCC-EC45FB59F3A8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4A2C-F577-1146-9F5B-0C57AE392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12AE-2E77-864E-ADCC-EC45FB59F3A8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4A2C-F577-1146-9F5B-0C57AE392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412AE-2E77-864E-ADCC-EC45FB59F3A8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B4A2C-F577-1146-9F5B-0C57AE392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3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mberly.stevens@trumannwildcat.com" TargetMode="External"/><Relationship Id="rId4" Type="http://schemas.openxmlformats.org/officeDocument/2006/relationships/hyperlink" Target="http://trumannschooldistrictgtwebsite.weebly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106" y="69604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01600">
                    <a:schemeClr val="accent4">
                      <a:lumMod val="60000"/>
                      <a:lumOff val="40000"/>
                      <a:alpha val="75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Differentiation, combines the </a:t>
            </a:r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01600">
                    <a:schemeClr val="accent4">
                      <a:lumMod val="60000"/>
                      <a:lumOff val="40000"/>
                      <a:alpha val="75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01600">
                    <a:schemeClr val="accent4">
                      <a:lumMod val="60000"/>
                      <a:lumOff val="40000"/>
                      <a:alpha val="75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nchanting lure of wisdom </a:t>
            </a:r>
            <a:b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01600">
                    <a:schemeClr val="accent4">
                      <a:lumMod val="60000"/>
                      <a:lumOff val="40000"/>
                      <a:alpha val="75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01600">
                    <a:schemeClr val="accent4">
                      <a:lumMod val="60000"/>
                      <a:lumOff val="40000"/>
                      <a:alpha val="75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with the thrill of discovery.  </a:t>
            </a:r>
            <a:endParaRPr lang="en-US" dirty="0">
              <a:effectLst>
                <a:glow rad="101600">
                  <a:schemeClr val="accent4">
                    <a:lumMod val="60000"/>
                    <a:lumOff val="40000"/>
                    <a:alpha val="75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888535">
            <a:off x="138092" y="4080026"/>
            <a:ext cx="4425950" cy="209867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lumMod val="75000"/>
                      <a:alpha val="75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Facilitator role: Guiding Gifted Minds To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lumMod val="75000"/>
                      <a:alpha val="75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lumMod val="75000"/>
                      <a:alpha val="75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lumMod val="75000"/>
                      <a:alpha val="75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lumMod val="75000"/>
                      <a:alpha val="75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ath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lumMod val="75000"/>
                      <a:alpha val="75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lumMod val="75000"/>
                      <a:alpha val="75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 Success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lumMod val="75000"/>
                    <a:alpha val="75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92255" y="5434114"/>
            <a:ext cx="5551745" cy="166199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Email address: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3"/>
              </a:rPr>
              <a:t>kimberly.stevens@trumannwildcat.com</a:t>
            </a: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Website:</a:t>
            </a:r>
            <a:r>
              <a:rPr lang="en-US" b="1" u="sng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4"/>
              </a:rPr>
              <a:t>http</a:t>
            </a:r>
            <a:r>
              <a:rPr lang="en-US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4"/>
              </a:rPr>
              <a:t>:</a:t>
            </a:r>
            <a:r>
              <a:rPr lang="en-US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4"/>
              </a:rPr>
              <a:t>//trumannschooldistrictgtwebsite.weebly.com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4945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74638"/>
            <a:ext cx="4038599" cy="881790"/>
          </a:xfrm>
        </p:spPr>
        <p:txBody>
          <a:bodyPr/>
          <a:lstStyle/>
          <a:p>
            <a:r>
              <a:rPr lang="en-US" dirty="0" smtClean="0"/>
              <a:t>Quick tip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638"/>
            <a:ext cx="4038600" cy="6367342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First, know your students</a:t>
            </a:r>
            <a:r>
              <a:rPr lang="en-US" sz="2000" dirty="0" smtClean="0"/>
              <a:t>, their </a:t>
            </a:r>
            <a:r>
              <a:rPr lang="en-US" sz="2000" dirty="0" smtClean="0"/>
              <a:t>learning styles, </a:t>
            </a:r>
            <a:r>
              <a:rPr lang="en-US" sz="2000" dirty="0" smtClean="0"/>
              <a:t>strengths/ weaknesses and discuss it with them. Find out their interests and dreams.</a:t>
            </a:r>
          </a:p>
          <a:p>
            <a:r>
              <a:rPr lang="en-US" sz="2400" dirty="0" smtClean="0">
                <a:solidFill>
                  <a:srgbClr val="4F6228"/>
                </a:solidFill>
              </a:rPr>
              <a:t>Establish clear expectations, rituals and routines</a:t>
            </a:r>
            <a:r>
              <a:rPr lang="en-US" sz="2400" dirty="0" smtClean="0"/>
              <a:t>. Print it up and give students a copy.</a:t>
            </a:r>
          </a:p>
          <a:p>
            <a:r>
              <a:rPr lang="en-US" sz="2400" dirty="0" smtClean="0">
                <a:solidFill>
                  <a:srgbClr val="4F6228"/>
                </a:solidFill>
              </a:rPr>
              <a:t>Build and plan units of study </a:t>
            </a:r>
            <a:r>
              <a:rPr lang="en-US" sz="2400" dirty="0" smtClean="0"/>
              <a:t>that are broad enough to allow for differentiation and that easily connect to diverse interests of students.</a:t>
            </a:r>
          </a:p>
          <a:p>
            <a:r>
              <a:rPr lang="en-US" sz="2400" dirty="0" smtClean="0">
                <a:solidFill>
                  <a:srgbClr val="4F6228"/>
                </a:solidFill>
              </a:rPr>
              <a:t> Always use Pre and  Post assessments.</a:t>
            </a:r>
          </a:p>
          <a:p>
            <a:r>
              <a:rPr lang="en-US" sz="2400" dirty="0" smtClean="0">
                <a:solidFill>
                  <a:srgbClr val="4F6228"/>
                </a:solidFill>
              </a:rPr>
              <a:t>Establish format for activity choices and discuss/present it to your students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5" name="Content Placeholder 4" descr="b41c87626095aff1f5f0c522768b62bb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3" b="51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20563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122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Differentiation, combines the enchanting lure of wisdom  with the thrill of discovery.  </vt:lpstr>
      <vt:lpstr>Quick tip guide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Gifted Minds onto  the path of success.</dc:title>
  <dc:creator>TPSD</dc:creator>
  <cp:lastModifiedBy>TPSD</cp:lastModifiedBy>
  <cp:revision>15</cp:revision>
  <dcterms:created xsi:type="dcterms:W3CDTF">2014-08-14T19:19:38Z</dcterms:created>
  <dcterms:modified xsi:type="dcterms:W3CDTF">2015-02-11T20:54:00Z</dcterms:modified>
</cp:coreProperties>
</file>